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7" r:id="rId4"/>
    <p:sldId id="260" r:id="rId5"/>
    <p:sldId id="258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B3A3863-345F-4BD3-96EE-6DD58278415F}" type="datetimeFigureOut">
              <a:rPr lang="nl-NL" smtClean="0"/>
              <a:t>20-11-2018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146166C3-918F-4F3A-AA9B-3912C766AAE0}" type="slidenum">
              <a:rPr lang="nl-NL" smtClean="0"/>
              <a:t>‹nr.›</a:t>
            </a:fld>
            <a:endParaRPr lang="nl-N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197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3863-345F-4BD3-96EE-6DD58278415F}" type="datetimeFigureOut">
              <a:rPr lang="nl-NL" smtClean="0"/>
              <a:t>20-11-2018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166C3-918F-4F3A-AA9B-3912C766AA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5062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3863-345F-4BD3-96EE-6DD58278415F}" type="datetimeFigureOut">
              <a:rPr lang="nl-NL" smtClean="0"/>
              <a:t>20-11-2018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166C3-918F-4F3A-AA9B-3912C766AAE0}" type="slidenum">
              <a:rPr lang="nl-NL" smtClean="0"/>
              <a:t>‹nr.›</a:t>
            </a:fld>
            <a:endParaRPr lang="nl-N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887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3863-345F-4BD3-96EE-6DD58278415F}" type="datetimeFigureOut">
              <a:rPr lang="nl-NL" smtClean="0"/>
              <a:t>20-11-2018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166C3-918F-4F3A-AA9B-3912C766AAE0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011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3863-345F-4BD3-96EE-6DD58278415F}" type="datetimeFigureOut">
              <a:rPr lang="nl-NL" smtClean="0"/>
              <a:t>20-11-2018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166C3-918F-4F3A-AA9B-3912C766AA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6610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3863-345F-4BD3-96EE-6DD58278415F}" type="datetimeFigureOut">
              <a:rPr lang="nl-NL" smtClean="0"/>
              <a:t>20-11-2018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166C3-918F-4F3A-AA9B-3912C766AAE0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2916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3863-345F-4BD3-96EE-6DD58278415F}" type="datetimeFigureOut">
              <a:rPr lang="nl-NL" smtClean="0"/>
              <a:t>20-11-2018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166C3-918F-4F3A-AA9B-3912C766AAE0}" type="slidenum">
              <a:rPr lang="nl-NL" smtClean="0"/>
              <a:t>‹nr.›</a:t>
            </a:fld>
            <a:endParaRPr lang="nl-N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422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3863-345F-4BD3-96EE-6DD58278415F}" type="datetimeFigureOut">
              <a:rPr lang="nl-NL" smtClean="0"/>
              <a:t>20-11-2018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166C3-918F-4F3A-AA9B-3912C766AAE0}" type="slidenum">
              <a:rPr lang="nl-NL" smtClean="0"/>
              <a:t>‹nr.›</a:t>
            </a:fld>
            <a:endParaRPr lang="nl-N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39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3863-345F-4BD3-96EE-6DD58278415F}" type="datetimeFigureOut">
              <a:rPr lang="nl-NL" smtClean="0"/>
              <a:t>20-11-2018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166C3-918F-4F3A-AA9B-3912C766AAE0}" type="slidenum">
              <a:rPr lang="nl-NL" smtClean="0"/>
              <a:t>‹nr.›</a:t>
            </a:fld>
            <a:endParaRPr lang="nl-NL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486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3863-345F-4BD3-96EE-6DD58278415F}" type="datetimeFigureOut">
              <a:rPr lang="nl-NL" smtClean="0"/>
              <a:t>20-11-2018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166C3-918F-4F3A-AA9B-3912C766AA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24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3863-345F-4BD3-96EE-6DD58278415F}" type="datetimeFigureOut">
              <a:rPr lang="nl-NL" smtClean="0"/>
              <a:t>20-11-2018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166C3-918F-4F3A-AA9B-3912C766AAE0}" type="slidenum">
              <a:rPr lang="nl-NL" smtClean="0"/>
              <a:t>‹nr.›</a:t>
            </a:fld>
            <a:endParaRPr lang="nl-NL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805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3863-345F-4BD3-96EE-6DD58278415F}" type="datetimeFigureOut">
              <a:rPr lang="nl-NL" smtClean="0"/>
              <a:t>20-11-2018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166C3-918F-4F3A-AA9B-3912C766AA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2548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3863-345F-4BD3-96EE-6DD58278415F}" type="datetimeFigureOut">
              <a:rPr lang="nl-NL" smtClean="0"/>
              <a:t>20-11-2018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166C3-918F-4F3A-AA9B-3912C766AAE0}" type="slidenum">
              <a:rPr lang="nl-NL" smtClean="0"/>
              <a:t>‹nr.›</a:t>
            </a:fld>
            <a:endParaRPr lang="nl-NL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303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3863-345F-4BD3-96EE-6DD58278415F}" type="datetimeFigureOut">
              <a:rPr lang="nl-NL" smtClean="0"/>
              <a:t>20-11-2018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166C3-918F-4F3A-AA9B-3912C766AAE0}" type="slidenum">
              <a:rPr lang="nl-NL" smtClean="0"/>
              <a:t>‹nr.›</a:t>
            </a:fld>
            <a:endParaRPr lang="nl-N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342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3863-345F-4BD3-96EE-6DD58278415F}" type="datetimeFigureOut">
              <a:rPr lang="nl-NL" smtClean="0"/>
              <a:t>20-11-2018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166C3-918F-4F3A-AA9B-3912C766AA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6002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3863-345F-4BD3-96EE-6DD58278415F}" type="datetimeFigureOut">
              <a:rPr lang="nl-NL" smtClean="0"/>
              <a:t>20-11-2018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166C3-918F-4F3A-AA9B-3912C766AAE0}" type="slidenum">
              <a:rPr lang="nl-NL" smtClean="0"/>
              <a:t>‹nr.›</a:t>
            </a:fld>
            <a:endParaRPr lang="nl-N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72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3863-345F-4BD3-96EE-6DD58278415F}" type="datetimeFigureOut">
              <a:rPr lang="nl-NL" smtClean="0"/>
              <a:t>20-11-2018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166C3-918F-4F3A-AA9B-3912C766AA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0653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B3A3863-345F-4BD3-96EE-6DD58278415F}" type="datetimeFigureOut">
              <a:rPr lang="nl-NL" smtClean="0"/>
              <a:t>20-11-2018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46166C3-918F-4F3A-AA9B-3912C766AA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893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C3DB18-542E-484D-AF83-FCEC5CA926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Wie ben ik?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DE1EABE-7513-4E56-8B63-994D935598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2285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08FEB9-4EE8-4A03-8F60-0C879F2FC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Anne-Karlijn Mos.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7844D2-EF8B-4798-9C57-F2F42509D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17 jaar.</a:t>
            </a:r>
          </a:p>
          <a:p>
            <a:r>
              <a:rPr lang="nl-NL" dirty="0"/>
              <a:t>25-05-2001</a:t>
            </a:r>
          </a:p>
          <a:p>
            <a:r>
              <a:rPr lang="nl-NL" dirty="0"/>
              <a:t>Geboren in Zwolle</a:t>
            </a:r>
          </a:p>
          <a:p>
            <a:r>
              <a:rPr lang="nl-NL" dirty="0"/>
              <a:t>Woonplaats: Heerenveen.</a:t>
            </a:r>
          </a:p>
        </p:txBody>
      </p:sp>
    </p:spTree>
    <p:extLst>
      <p:ext uri="{BB962C8B-B14F-4D97-AF65-F5344CB8AC3E}">
        <p14:creationId xmlns:p14="http://schemas.microsoft.com/office/powerpoint/2010/main" val="4226654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C6D306-6621-4181-8648-0C10401FA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Familie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90F1AFA-9C3C-472F-8C67-130514EB9D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Moeder (bewegingsonderwijs)</a:t>
            </a:r>
          </a:p>
          <a:p>
            <a:r>
              <a:rPr lang="nl-NL" dirty="0"/>
              <a:t>Stiefvader (Eigen bedrijf)</a:t>
            </a:r>
          </a:p>
          <a:p>
            <a:r>
              <a:rPr lang="nl-NL" dirty="0"/>
              <a:t>Broer (CIOS)</a:t>
            </a:r>
          </a:p>
          <a:p>
            <a:endParaRPr lang="nl-NL" dirty="0"/>
          </a:p>
        </p:txBody>
      </p:sp>
      <p:pic>
        <p:nvPicPr>
          <p:cNvPr id="1026" name="Picture 2" descr="Afbeeldingsresultaat voor familie">
            <a:extLst>
              <a:ext uri="{FF2B5EF4-FFF2-40B4-BE49-F238E27FC236}">
                <a16:creationId xmlns:a16="http://schemas.microsoft.com/office/drawing/2014/main" id="{EBC71966-E41D-43BE-9ECF-78CB7AAAD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04" y="987263"/>
            <a:ext cx="2228388" cy="1332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4" descr="Afbeelding met persoon, buiten, staand, man&#10;&#10;Beschrijving is gegenereerd met zeer hoge betrouwbaarheid">
            <a:extLst>
              <a:ext uri="{FF2B5EF4-FFF2-40B4-BE49-F238E27FC236}">
                <a16:creationId xmlns:a16="http://schemas.microsoft.com/office/drawing/2014/main" id="{5FAECAB8-EC22-4F59-8033-23173584D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218" y="4146839"/>
            <a:ext cx="2939472" cy="1646959"/>
          </a:xfrm>
          <a:prstGeom prst="rect">
            <a:avLst/>
          </a:prstGeom>
        </p:spPr>
      </p:pic>
      <p:pic>
        <p:nvPicPr>
          <p:cNvPr id="6" name="Afbeelding 6" descr="Afbeelding met lucht, buiten, gras, vliegtuig&#10;&#10;Beschrijving is gegenereerd met zeer hoge betrouwbaarheid">
            <a:extLst>
              <a:ext uri="{FF2B5EF4-FFF2-40B4-BE49-F238E27FC236}">
                <a16:creationId xmlns:a16="http://schemas.microsoft.com/office/drawing/2014/main" id="{E5780E0B-82D3-4FB0-89C8-C9F7C0037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673" y="2761384"/>
            <a:ext cx="4602018" cy="258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33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E0CF19-C3F6-49DD-8B7E-6B5D61C64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Opleiding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B50383-0678-42F6-BCE8-0D9416ED3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556932"/>
            <a:ext cx="9601196" cy="3318936"/>
          </a:xfrm>
        </p:spPr>
        <p:txBody>
          <a:bodyPr/>
          <a:lstStyle/>
          <a:p>
            <a:r>
              <a:rPr lang="nl-NL" dirty="0"/>
              <a:t>OBS de Slinge (Oldemarkt)</a:t>
            </a:r>
          </a:p>
          <a:p>
            <a:r>
              <a:rPr lang="nl-NL" dirty="0"/>
              <a:t>Linde college (Wolvega)</a:t>
            </a:r>
          </a:p>
          <a:p>
            <a:pPr>
              <a:buFontTx/>
              <a:buChar char="-"/>
            </a:pPr>
            <a:r>
              <a:rPr lang="nl-NL" sz="1600" dirty="0"/>
              <a:t>Theoretische leerweg</a:t>
            </a:r>
          </a:p>
          <a:p>
            <a:r>
              <a:rPr lang="nl-NL" dirty="0"/>
              <a:t>Friesland College (Heerenveen)</a:t>
            </a:r>
          </a:p>
          <a:p>
            <a:pPr>
              <a:buFontTx/>
              <a:buChar char="-"/>
            </a:pPr>
            <a:r>
              <a:rPr lang="nl-NL" sz="1600" dirty="0"/>
              <a:t>Leidinggevende Travel &amp; Hospitality</a:t>
            </a:r>
          </a:p>
          <a:p>
            <a:pPr>
              <a:buFontTx/>
              <a:buChar char="-"/>
            </a:pPr>
            <a:endParaRPr lang="nl-NL" sz="1600" dirty="0"/>
          </a:p>
          <a:p>
            <a:pPr>
              <a:buFontTx/>
              <a:buChar char="-"/>
            </a:pPr>
            <a:endParaRPr lang="nl-NL" sz="1600" dirty="0"/>
          </a:p>
          <a:p>
            <a:pPr>
              <a:buFontTx/>
              <a:buChar char="-"/>
            </a:pPr>
            <a:endParaRPr lang="nl-NL" sz="1400" dirty="0"/>
          </a:p>
        </p:txBody>
      </p:sp>
      <p:pic>
        <p:nvPicPr>
          <p:cNvPr id="2050" name="Picture 2" descr="Afbeeldingsresultaat voor linde college">
            <a:extLst>
              <a:ext uri="{FF2B5EF4-FFF2-40B4-BE49-F238E27FC236}">
                <a16:creationId xmlns:a16="http://schemas.microsoft.com/office/drawing/2014/main" id="{774FDFB8-468D-40F8-B23D-8484A0EB3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987" y="2556932"/>
            <a:ext cx="2809611" cy="2157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fbeeldingsresultaat voor friesland college logo">
            <a:extLst>
              <a:ext uri="{FF2B5EF4-FFF2-40B4-BE49-F238E27FC236}">
                <a16:creationId xmlns:a16="http://schemas.microsoft.com/office/drawing/2014/main" id="{9A3BA49C-F51D-41CF-BD06-7967FC93E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701" y="4216400"/>
            <a:ext cx="4454486" cy="175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553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2ABF641-B59E-4DCE-936C-45E259320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3B07250-CCED-4350-BC55-46F640C20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703DAFF-BCF0-4438-ABC0-9CACD26866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BD60FB0-8F44-4034-8D31-74618FF51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1CA9E5D-B5F0-487E-B029-3B4DFB743A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E32A033-3230-47BE-ABC1-C3C540F87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1BADE483-6647-4340-8508-F4EDC00C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58" y="982132"/>
            <a:ext cx="4842190" cy="1350363"/>
          </a:xfrm>
        </p:spPr>
        <p:txBody>
          <a:bodyPr anchor="b">
            <a:normAutofit/>
          </a:bodyPr>
          <a:lstStyle/>
          <a:p>
            <a:r>
              <a:rPr lang="nl-NL"/>
              <a:t>Hobby’s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78C0DC0-3AE7-4C10-96E0-02E4FB0FF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46233" y="2504621"/>
            <a:ext cx="46634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Afbeelding 4">
            <a:extLst>
              <a:ext uri="{FF2B5EF4-FFF2-40B4-BE49-F238E27FC236}">
                <a16:creationId xmlns:a16="http://schemas.microsoft.com/office/drawing/2014/main" id="{35D1DACE-32AE-4AF4-B80D-BBC979FEB4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75" r="7407" b="-1"/>
          <a:stretch/>
        </p:blipFill>
        <p:spPr>
          <a:xfrm>
            <a:off x="1256856" y="2837793"/>
            <a:ext cx="2489294" cy="2877237"/>
          </a:xfrm>
          <a:prstGeom prst="rect">
            <a:avLst/>
          </a:prstGeom>
        </p:spPr>
      </p:pic>
      <p:pic>
        <p:nvPicPr>
          <p:cNvPr id="6" name="Afbeelding 6" descr="Afbeelding met sneeuw, buiten, skiën, lucht&#10;&#10;Beschrijving is gegenereerd met zeer hoge betrouwbaarheid">
            <a:extLst>
              <a:ext uri="{FF2B5EF4-FFF2-40B4-BE49-F238E27FC236}">
                <a16:creationId xmlns:a16="http://schemas.microsoft.com/office/drawing/2014/main" id="{644C7E04-08D2-4504-A9F7-30FDDE604E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8" r="5" b="5"/>
          <a:stretch/>
        </p:blipFill>
        <p:spPr>
          <a:xfrm>
            <a:off x="3746150" y="4352973"/>
            <a:ext cx="2405307" cy="1374675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FE3A72-124D-4471-9D83-61CEB6EDE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33" y="1158023"/>
            <a:ext cx="4528947" cy="4696335"/>
          </a:xfrm>
        </p:spPr>
        <p:txBody>
          <a:bodyPr anchor="ctr">
            <a:normAutofit/>
          </a:bodyPr>
          <a:lstStyle/>
          <a:p>
            <a:r>
              <a:rPr lang="nl-NL" sz="2000"/>
              <a:t>Met vrienden afspreken</a:t>
            </a:r>
          </a:p>
          <a:p>
            <a:r>
              <a:rPr lang="nl-NL" sz="2000"/>
              <a:t>Uitgaan</a:t>
            </a:r>
          </a:p>
          <a:p>
            <a:r>
              <a:rPr lang="nl-NL" sz="2000"/>
              <a:t>Reizen</a:t>
            </a:r>
          </a:p>
          <a:p>
            <a:r>
              <a:rPr lang="nl-NL" sz="2000"/>
              <a:t>Netflixen</a:t>
            </a:r>
          </a:p>
          <a:p>
            <a:r>
              <a:rPr lang="nl-NL" sz="2000"/>
              <a:t>Skiën</a:t>
            </a:r>
          </a:p>
          <a:p>
            <a:pPr marL="0" indent="0">
              <a:buNone/>
            </a:pPr>
            <a:endParaRPr lang="nl-NL" sz="2000"/>
          </a:p>
        </p:txBody>
      </p:sp>
      <p:pic>
        <p:nvPicPr>
          <p:cNvPr id="10" name="Afbeelding 11" descr="Afbeelding met water, persoon, lucht, buiten&#10;&#10;Beschrijving is gegenereerd met zeer hoge betrouwbaarheid">
            <a:extLst>
              <a:ext uri="{FF2B5EF4-FFF2-40B4-BE49-F238E27FC236}">
                <a16:creationId xmlns:a16="http://schemas.microsoft.com/office/drawing/2014/main" id="{6FAF4F99-BFB8-450F-A248-ED5EC524DC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6440" y="3738418"/>
            <a:ext cx="1287030" cy="2255982"/>
          </a:xfrm>
          <a:prstGeom prst="rect">
            <a:avLst/>
          </a:prstGeom>
        </p:spPr>
      </p:pic>
      <p:pic>
        <p:nvPicPr>
          <p:cNvPr id="18" name="Afbeelding 19" descr="Afbeelding met buiten, bus, gebouw, dekker&#10;&#10;Beschrijving is gegenereerd met zeer hoge betrouwbaarheid">
            <a:extLst>
              <a:ext uri="{FF2B5EF4-FFF2-40B4-BE49-F238E27FC236}">
                <a16:creationId xmlns:a16="http://schemas.microsoft.com/office/drawing/2014/main" id="{58F691F7-8878-4607-8E10-EE8CDB7A1F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6500" y="1406237"/>
            <a:ext cx="1298458" cy="231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363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sch">
  <a:themeElements>
    <a:clrScheme name="Organisch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sch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sc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32</TotalTime>
  <Words>63</Words>
  <Application>Microsoft Office PowerPoint</Application>
  <PresentationFormat>Breedbeeld</PresentationFormat>
  <Paragraphs>23</Paragraphs>
  <Slides>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8" baseType="lpstr">
      <vt:lpstr>Arial</vt:lpstr>
      <vt:lpstr>Garamond</vt:lpstr>
      <vt:lpstr>Organisch</vt:lpstr>
      <vt:lpstr>Wie ben ik?</vt:lpstr>
      <vt:lpstr>Anne-Karlijn Mos.</vt:lpstr>
      <vt:lpstr>Familie</vt:lpstr>
      <vt:lpstr>Opleiding</vt:lpstr>
      <vt:lpstr>Hobby’s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Anne-Karlijn Mos</dc:title>
  <dc:creator>Anne-Karlijn Mos</dc:creator>
  <cp:lastModifiedBy>Anne-Karlijn Mos</cp:lastModifiedBy>
  <cp:revision>48</cp:revision>
  <dcterms:created xsi:type="dcterms:W3CDTF">2018-10-30T10:07:02Z</dcterms:created>
  <dcterms:modified xsi:type="dcterms:W3CDTF">2018-11-20T09:35:19Z</dcterms:modified>
</cp:coreProperties>
</file>